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5B701-3089-496A-9FF8-AD2F89971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298A0-04B1-417D-9176-74A723FD1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7009D-A876-4974-B7EB-96A621E8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0832-CFC9-4521-9705-2CAF4EE0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A300F-352F-4853-9443-9CC05B0C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6380-F8E4-4AA0-BBC2-6BD69CAE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2F05A-9664-4A93-8016-345E34BB3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D959F-5C77-4BE5-A689-A1F13D81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C822B-48F6-4367-8F8E-0638E413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36704-CEBE-4C4C-8F32-DA4442DD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E297A-519D-4BBA-B7A9-846B4E690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D721C-FE85-4678-9106-30B981E08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7884-6714-4806-9855-71B7DC82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257B9-5B13-41E1-9926-2928A846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5542A-B276-4D8E-8041-9B2C58D8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7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0B34-6592-4680-A226-1B8AB99C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AB54D-9DFD-4C9E-B189-153420E83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02F4A-E9C6-4283-B7AF-AFEFC56C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6932C-91F8-401C-A395-5C39F10A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85DE-6730-41D0-BBDA-86A58FD3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30C0-8D66-4E4C-A03C-316EA438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243EC-97C7-47E7-8B56-67880311B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E3B44-C465-449A-938E-83127442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527E4-C77A-41ED-A3C3-0459C95D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0859-7900-4AE9-A958-DCDB7493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99293-E248-409F-B425-452CE22B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4260E-FF1E-4A01-818B-EFAF3EBD6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1777-1EB4-4F42-A421-11CE62A01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D4F46-6E9C-4374-A20E-991D5EA1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306BA-FD45-4924-A7B8-C760676E6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A3926-B270-4A0F-AF6C-B54C079FA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1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233F-2C53-45E0-8FD3-8F81398A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63364-BAC7-4BF9-A5F9-5CF5801B6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5A387-D0DA-421E-AC60-69EBFA035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2CFDD-A323-49B6-B140-8770E4D8B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E5D16-D77E-4782-89AF-5F2961768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60B04-EC3B-40D9-B0F7-D97D3E26E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760189-7A44-499A-A275-560DCFB4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C7C50E-D01E-45A3-BA0F-58D495D1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1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199F-CA01-4CF8-AE25-FF617698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6363E-BBB9-4284-B4DA-C646026A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0174D-6C49-4ACB-BA7B-345D5460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CA89D-C9F4-4713-A440-E821AD3E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0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7D11E-BAFA-426E-950C-981FA620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40FA7-717D-4278-9752-4452DA1D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294C8-95A4-460E-8CB1-570F9C3D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0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0C339-4D10-4BE9-92ED-3666CF3B4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4F9FE-5180-45A6-AFCD-B95FEC471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E9939-CF33-4E65-B6DC-19B9D5629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F0D3B-F0D4-46CE-B8E0-AD4CA8A3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D40DF-5110-43A9-B6AE-5318F2C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4EF90-E84A-4155-8BA5-1CD17666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9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815F-FB95-4C6E-93B3-810D66B5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5E7C7-6AF8-4344-8C44-C33DC6654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652B5-66B1-465D-A31F-0264A305A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B045D-E107-4BED-AF85-DFF928C9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BD5E8-230E-4B07-A893-86154B09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ED520-2FE5-4250-BB5C-6F5161E7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51FA9-1B1C-4DDD-A62C-B3B26B34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7406E-4479-42EE-8726-EDD8A28D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9D575-4D73-489F-A74F-FB1FB33D1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4E51-C63B-4216-B94A-32876993FD8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EB72-3E1E-4F27-99D9-4CC4CE14E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08A8B-BE4E-4E67-B2C7-CCAACA0C7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1CB7-88FF-4068-AFDE-A490D281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2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Hall of Fame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DDE5DB-D381-4036-ACFD-5A5688730015}"/>
              </a:ext>
            </a:extLst>
          </p:cNvPr>
          <p:cNvSpPr txBox="1"/>
          <p:nvPr/>
        </p:nvSpPr>
        <p:spPr>
          <a:xfrm flipH="1" flipV="1">
            <a:off x="1566405" y="1591843"/>
            <a:ext cx="9634994" cy="468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026D98F-E3C4-465C-B19E-EC9A26C2D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00463"/>
              </p:ext>
            </p:extLst>
          </p:nvPr>
        </p:nvGraphicFramePr>
        <p:xfrm>
          <a:off x="429543" y="1261636"/>
          <a:ext cx="11465939" cy="5017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9834">
                  <a:extLst>
                    <a:ext uri="{9D8B030D-6E8A-4147-A177-3AD203B41FA5}">
                      <a16:colId xmlns:a16="http://schemas.microsoft.com/office/drawing/2014/main" val="2762481511"/>
                    </a:ext>
                  </a:extLst>
                </a:gridCol>
                <a:gridCol w="1097836">
                  <a:extLst>
                    <a:ext uri="{9D8B030D-6E8A-4147-A177-3AD203B41FA5}">
                      <a16:colId xmlns:a16="http://schemas.microsoft.com/office/drawing/2014/main" val="835676507"/>
                    </a:ext>
                  </a:extLst>
                </a:gridCol>
                <a:gridCol w="2287160">
                  <a:extLst>
                    <a:ext uri="{9D8B030D-6E8A-4147-A177-3AD203B41FA5}">
                      <a16:colId xmlns:a16="http://schemas.microsoft.com/office/drawing/2014/main" val="1190019594"/>
                    </a:ext>
                  </a:extLst>
                </a:gridCol>
                <a:gridCol w="1097836">
                  <a:extLst>
                    <a:ext uri="{9D8B030D-6E8A-4147-A177-3AD203B41FA5}">
                      <a16:colId xmlns:a16="http://schemas.microsoft.com/office/drawing/2014/main" val="3543634004"/>
                    </a:ext>
                  </a:extLst>
                </a:gridCol>
                <a:gridCol w="1463781">
                  <a:extLst>
                    <a:ext uri="{9D8B030D-6E8A-4147-A177-3AD203B41FA5}">
                      <a16:colId xmlns:a16="http://schemas.microsoft.com/office/drawing/2014/main" val="3537327116"/>
                    </a:ext>
                  </a:extLst>
                </a:gridCol>
                <a:gridCol w="1097836">
                  <a:extLst>
                    <a:ext uri="{9D8B030D-6E8A-4147-A177-3AD203B41FA5}">
                      <a16:colId xmlns:a16="http://schemas.microsoft.com/office/drawing/2014/main" val="1680022158"/>
                    </a:ext>
                  </a:extLst>
                </a:gridCol>
                <a:gridCol w="1801656">
                  <a:extLst>
                    <a:ext uri="{9D8B030D-6E8A-4147-A177-3AD203B41FA5}">
                      <a16:colId xmlns:a16="http://schemas.microsoft.com/office/drawing/2014/main" val="2240389892"/>
                    </a:ext>
                  </a:extLst>
                </a:gridCol>
              </a:tblGrid>
              <a:tr h="347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1988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1989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1990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1991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817905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Mary Jane "Jake" Browne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Mary Gleason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Lois Hartman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Judy </a:t>
                      </a:r>
                      <a:r>
                        <a:rPr lang="en-US" sz="1900" u="none" strike="noStrike" dirty="0" err="1">
                          <a:effectLst/>
                        </a:rPr>
                        <a:t>Donat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82897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Velma Johnson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Marge Merlo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Irene Russell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Gert Emrick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567675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Jennie Robinson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Cecelia "Curly" Wertz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Karyl Moeller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910569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95713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397909"/>
                  </a:ext>
                </a:extLst>
              </a:tr>
              <a:tr h="349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1992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1993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1994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1995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19412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Karen Fox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Roy Bertrand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Abe Davis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Sandra Barkley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584520"/>
                  </a:ext>
                </a:extLst>
              </a:tr>
              <a:tr h="448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Beatrice Herrick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Violet "Vi" Castellari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Sandy Pangratz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144" marR="100144" marT="50072" marB="5007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Sidney Hills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82199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Myrt Stauche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Wendy Esp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John Ryan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Alby Lenarsic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624099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Audrey Herberger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Fay Veltum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John Picchietti Sr.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739397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Nick Hubert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Don Voight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Grace Platt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596129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Robert Kennedy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Joseph Sterbenz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879918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Phil Sikoff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838929"/>
                  </a:ext>
                </a:extLst>
              </a:tr>
              <a:tr h="322663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Edward Zelesnik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43" marR="13443" marT="1344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476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44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Hall of Fame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DDE5DB-D381-4036-ACFD-5A5688730015}"/>
              </a:ext>
            </a:extLst>
          </p:cNvPr>
          <p:cNvSpPr txBox="1"/>
          <p:nvPr/>
        </p:nvSpPr>
        <p:spPr>
          <a:xfrm flipH="1" flipV="1">
            <a:off x="990601" y="1545545"/>
            <a:ext cx="9634994" cy="468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586783-011D-460C-A1F8-5123334EF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17531"/>
              </p:ext>
            </p:extLst>
          </p:nvPr>
        </p:nvGraphicFramePr>
        <p:xfrm>
          <a:off x="990601" y="1672661"/>
          <a:ext cx="9314946" cy="3826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9281">
                  <a:extLst>
                    <a:ext uri="{9D8B030D-6E8A-4147-A177-3AD203B41FA5}">
                      <a16:colId xmlns:a16="http://schemas.microsoft.com/office/drawing/2014/main" val="3297058387"/>
                    </a:ext>
                  </a:extLst>
                </a:gridCol>
                <a:gridCol w="92950">
                  <a:extLst>
                    <a:ext uri="{9D8B030D-6E8A-4147-A177-3AD203B41FA5}">
                      <a16:colId xmlns:a16="http://schemas.microsoft.com/office/drawing/2014/main" val="4139284070"/>
                    </a:ext>
                  </a:extLst>
                </a:gridCol>
                <a:gridCol w="1804911">
                  <a:extLst>
                    <a:ext uri="{9D8B030D-6E8A-4147-A177-3AD203B41FA5}">
                      <a16:colId xmlns:a16="http://schemas.microsoft.com/office/drawing/2014/main" val="1134704237"/>
                    </a:ext>
                  </a:extLst>
                </a:gridCol>
                <a:gridCol w="110424">
                  <a:extLst>
                    <a:ext uri="{9D8B030D-6E8A-4147-A177-3AD203B41FA5}">
                      <a16:colId xmlns:a16="http://schemas.microsoft.com/office/drawing/2014/main" val="3593983866"/>
                    </a:ext>
                  </a:extLst>
                </a:gridCol>
                <a:gridCol w="1755837">
                  <a:extLst>
                    <a:ext uri="{9D8B030D-6E8A-4147-A177-3AD203B41FA5}">
                      <a16:colId xmlns:a16="http://schemas.microsoft.com/office/drawing/2014/main" val="1967181604"/>
                    </a:ext>
                  </a:extLst>
                </a:gridCol>
                <a:gridCol w="139021">
                  <a:extLst>
                    <a:ext uri="{9D8B030D-6E8A-4147-A177-3AD203B41FA5}">
                      <a16:colId xmlns:a16="http://schemas.microsoft.com/office/drawing/2014/main" val="2766965508"/>
                    </a:ext>
                  </a:extLst>
                </a:gridCol>
                <a:gridCol w="2722522">
                  <a:extLst>
                    <a:ext uri="{9D8B030D-6E8A-4147-A177-3AD203B41FA5}">
                      <a16:colId xmlns:a16="http://schemas.microsoft.com/office/drawing/2014/main" val="4068388733"/>
                    </a:ext>
                  </a:extLst>
                </a:gridCol>
              </a:tblGrid>
              <a:tr h="350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1996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1997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1998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1999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21516"/>
                  </a:ext>
                </a:extLst>
              </a:tr>
              <a:tr h="569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Dick Baker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August </a:t>
                      </a:r>
                      <a:r>
                        <a:rPr lang="en-US" sz="1900" u="none" strike="noStrike" dirty="0" err="1">
                          <a:effectLst/>
                        </a:rPr>
                        <a:t>Edholm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l" fontAlgn="b"/>
                      <a:r>
                        <a:rPr lang="en-US" sz="1900" u="none" strike="noStrike" dirty="0">
                          <a:effectLst/>
                        </a:rPr>
                        <a:t>Ron Blomberg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918" marR="109918" marT="54959" marB="5495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900" u="none" strike="noStrike" dirty="0">
                          <a:effectLst/>
                        </a:rPr>
                        <a:t>Sandy Kelley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391293"/>
                  </a:ext>
                </a:extLst>
              </a:tr>
              <a:tr h="264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Tony Cavalier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Mary Frank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900" u="none" strike="noStrike" dirty="0">
                          <a:effectLst/>
                        </a:rPr>
                        <a:t>  Ruth Harris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900" u="none" strike="noStrike" dirty="0">
                          <a:effectLst/>
                        </a:rPr>
                        <a:t>Harry Lauritsen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583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Robert Dewitt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Abe Johnson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l" fontAlgn="b"/>
                      <a:r>
                        <a:rPr lang="en-US" sz="1900" u="none" strike="noStrike" dirty="0">
                          <a:effectLst/>
                        </a:rPr>
                        <a:t>Kimmie </a:t>
                      </a:r>
                      <a:r>
                        <a:rPr lang="en-US" sz="1900" u="none" strike="noStrike" dirty="0" err="1">
                          <a:effectLst/>
                        </a:rPr>
                        <a:t>Hucker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918" marR="109918" marT="54959" marB="5495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900" u="none" strike="noStrike" dirty="0">
                          <a:effectLst/>
                        </a:rPr>
                        <a:t>George Lawrence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582949"/>
                  </a:ext>
                </a:extLst>
              </a:tr>
              <a:tr h="381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Sue </a:t>
                      </a:r>
                      <a:r>
                        <a:rPr lang="en-US" sz="1900" u="none" strike="noStrike" dirty="0" err="1">
                          <a:effectLst/>
                        </a:rPr>
                        <a:t>Hallwas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Ruth Lange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900" u="none" strike="noStrike" dirty="0">
                          <a:effectLst/>
                        </a:rPr>
                        <a:t>  Evelyn </a:t>
                      </a:r>
                      <a:r>
                        <a:rPr lang="en-US" sz="1900" u="none" strike="noStrike" dirty="0" err="1">
                          <a:effectLst/>
                        </a:rPr>
                        <a:t>Jereb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900" u="none" strike="noStrike" dirty="0">
                          <a:effectLst/>
                        </a:rPr>
                        <a:t>Joseph </a:t>
                      </a:r>
                      <a:r>
                        <a:rPr lang="en-US" sz="1900" u="none" strike="noStrike" dirty="0" err="1">
                          <a:effectLst/>
                        </a:rPr>
                        <a:t>Piagentini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24083"/>
                  </a:ext>
                </a:extLst>
              </a:tr>
              <a:tr h="347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Helen Lange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Betty McCann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900" u="none" strike="noStrike" dirty="0">
                          <a:effectLst/>
                        </a:rPr>
                        <a:t>  Jim </a:t>
                      </a:r>
                      <a:r>
                        <a:rPr lang="en-US" sz="1900" u="none" strike="noStrike" dirty="0" err="1">
                          <a:effectLst/>
                        </a:rPr>
                        <a:t>Servis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900" u="none" strike="noStrike" dirty="0">
                          <a:effectLst/>
                        </a:rPr>
                        <a:t>Betty </a:t>
                      </a:r>
                      <a:r>
                        <a:rPr lang="en-US" sz="1900" u="none" strike="noStrike" dirty="0" err="1">
                          <a:effectLst/>
                        </a:rPr>
                        <a:t>Servis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25454"/>
                  </a:ext>
                </a:extLst>
              </a:tr>
              <a:tr h="474562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George "Rusty" </a:t>
                      </a:r>
                      <a:r>
                        <a:rPr lang="en-US" sz="1900" u="none" strike="noStrike" dirty="0" err="1">
                          <a:effectLst/>
                        </a:rPr>
                        <a:t>O'flaherty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Rene'e Reitmayer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900" u="none" strike="noStrike" dirty="0">
                          <a:effectLst/>
                        </a:rPr>
                        <a:t>William </a:t>
                      </a:r>
                      <a:r>
                        <a:rPr lang="en-US" sz="1900" u="none" strike="noStrike" dirty="0" err="1">
                          <a:effectLst/>
                        </a:rPr>
                        <a:t>Spigner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487703"/>
                  </a:ext>
                </a:extLst>
              </a:tr>
              <a:tr h="323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Pamela Seremak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Rony Russell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380312"/>
                  </a:ext>
                </a:extLst>
              </a:tr>
              <a:tr h="323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Donna Sternberg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913096"/>
                  </a:ext>
                </a:extLst>
              </a:tr>
              <a:tr h="323689"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87" marR="13487" marT="1348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43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60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68971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Hall of Fame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DDE5DB-D381-4036-ACFD-5A5688730015}"/>
              </a:ext>
            </a:extLst>
          </p:cNvPr>
          <p:cNvSpPr txBox="1"/>
          <p:nvPr/>
        </p:nvSpPr>
        <p:spPr>
          <a:xfrm flipH="1" flipV="1">
            <a:off x="1439072" y="1212581"/>
            <a:ext cx="9634994" cy="468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AD4332-028B-44F2-B04F-928E09815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937912"/>
              </p:ext>
            </p:extLst>
          </p:nvPr>
        </p:nvGraphicFramePr>
        <p:xfrm>
          <a:off x="1117934" y="1469429"/>
          <a:ext cx="10452447" cy="442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9472">
                  <a:extLst>
                    <a:ext uri="{9D8B030D-6E8A-4147-A177-3AD203B41FA5}">
                      <a16:colId xmlns:a16="http://schemas.microsoft.com/office/drawing/2014/main" val="1913402930"/>
                    </a:ext>
                  </a:extLst>
                </a:gridCol>
                <a:gridCol w="879114">
                  <a:extLst>
                    <a:ext uri="{9D8B030D-6E8A-4147-A177-3AD203B41FA5}">
                      <a16:colId xmlns:a16="http://schemas.microsoft.com/office/drawing/2014/main" val="3326150633"/>
                    </a:ext>
                  </a:extLst>
                </a:gridCol>
                <a:gridCol w="1716248">
                  <a:extLst>
                    <a:ext uri="{9D8B030D-6E8A-4147-A177-3AD203B41FA5}">
                      <a16:colId xmlns:a16="http://schemas.microsoft.com/office/drawing/2014/main" val="145367094"/>
                    </a:ext>
                  </a:extLst>
                </a:gridCol>
                <a:gridCol w="879114">
                  <a:extLst>
                    <a:ext uri="{9D8B030D-6E8A-4147-A177-3AD203B41FA5}">
                      <a16:colId xmlns:a16="http://schemas.microsoft.com/office/drawing/2014/main" val="3611709593"/>
                    </a:ext>
                  </a:extLst>
                </a:gridCol>
                <a:gridCol w="1794859">
                  <a:extLst>
                    <a:ext uri="{9D8B030D-6E8A-4147-A177-3AD203B41FA5}">
                      <a16:colId xmlns:a16="http://schemas.microsoft.com/office/drawing/2014/main" val="2358556783"/>
                    </a:ext>
                  </a:extLst>
                </a:gridCol>
                <a:gridCol w="879114">
                  <a:extLst>
                    <a:ext uri="{9D8B030D-6E8A-4147-A177-3AD203B41FA5}">
                      <a16:colId xmlns:a16="http://schemas.microsoft.com/office/drawing/2014/main" val="545480585"/>
                    </a:ext>
                  </a:extLst>
                </a:gridCol>
                <a:gridCol w="2124526">
                  <a:extLst>
                    <a:ext uri="{9D8B030D-6E8A-4147-A177-3AD203B41FA5}">
                      <a16:colId xmlns:a16="http://schemas.microsoft.com/office/drawing/2014/main" val="3746492345"/>
                    </a:ext>
                  </a:extLst>
                </a:gridCol>
              </a:tblGrid>
              <a:tr h="4610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2002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682537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Ron </a:t>
                      </a:r>
                      <a:r>
                        <a:rPr lang="en-US" sz="1800" u="none" strike="noStrike" dirty="0" err="1">
                          <a:effectLst/>
                        </a:rPr>
                        <a:t>Axberg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Anthony Cariello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Russ Bain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Curtis </a:t>
                      </a:r>
                      <a:r>
                        <a:rPr lang="en-US" sz="1800" u="none" strike="noStrike" dirty="0" err="1">
                          <a:effectLst/>
                        </a:rPr>
                        <a:t>Aemisegger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962038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 Cornell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Robert English Jr.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Robin Graham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Thomas Bertrand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162722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Susie Grimes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William Graham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David Greenup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 Christensen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993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Renee </a:t>
                      </a:r>
                      <a:r>
                        <a:rPr lang="en-US" sz="1800" u="none" strike="noStrike" dirty="0" err="1">
                          <a:effectLst/>
                        </a:rPr>
                        <a:t>Mongeau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Donna Rosenberg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Marge Janiskowski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Ellen Hansen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236242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Eugene Payne Sr.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Betty Schneider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Jennifer Litewski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John </a:t>
                      </a:r>
                      <a:r>
                        <a:rPr lang="en-US" sz="1800" u="none" strike="noStrike" dirty="0" err="1">
                          <a:effectLst/>
                        </a:rPr>
                        <a:t>Kerpan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974434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Robert C. Rosengren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Allan Markle, Ph.D.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974669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Judy Wentz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John Miller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915096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Cornelius Van Fleet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580911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Carol Voight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716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59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Hall of Fame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45E339-9EA2-4123-AABD-BB53B79FF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92944"/>
              </p:ext>
            </p:extLst>
          </p:nvPr>
        </p:nvGraphicFramePr>
        <p:xfrm>
          <a:off x="875250" y="1678329"/>
          <a:ext cx="10693672" cy="4502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078">
                  <a:extLst>
                    <a:ext uri="{9D8B030D-6E8A-4147-A177-3AD203B41FA5}">
                      <a16:colId xmlns:a16="http://schemas.microsoft.com/office/drawing/2014/main" val="94653595"/>
                    </a:ext>
                  </a:extLst>
                </a:gridCol>
                <a:gridCol w="962578">
                  <a:extLst>
                    <a:ext uri="{9D8B030D-6E8A-4147-A177-3AD203B41FA5}">
                      <a16:colId xmlns:a16="http://schemas.microsoft.com/office/drawing/2014/main" val="747077120"/>
                    </a:ext>
                  </a:extLst>
                </a:gridCol>
                <a:gridCol w="2005370">
                  <a:extLst>
                    <a:ext uri="{9D8B030D-6E8A-4147-A177-3AD203B41FA5}">
                      <a16:colId xmlns:a16="http://schemas.microsoft.com/office/drawing/2014/main" val="1873785542"/>
                    </a:ext>
                  </a:extLst>
                </a:gridCol>
                <a:gridCol w="962578">
                  <a:extLst>
                    <a:ext uri="{9D8B030D-6E8A-4147-A177-3AD203B41FA5}">
                      <a16:colId xmlns:a16="http://schemas.microsoft.com/office/drawing/2014/main" val="4261489084"/>
                    </a:ext>
                  </a:extLst>
                </a:gridCol>
                <a:gridCol w="1965261">
                  <a:extLst>
                    <a:ext uri="{9D8B030D-6E8A-4147-A177-3AD203B41FA5}">
                      <a16:colId xmlns:a16="http://schemas.microsoft.com/office/drawing/2014/main" val="3844178073"/>
                    </a:ext>
                  </a:extLst>
                </a:gridCol>
                <a:gridCol w="962578">
                  <a:extLst>
                    <a:ext uri="{9D8B030D-6E8A-4147-A177-3AD203B41FA5}">
                      <a16:colId xmlns:a16="http://schemas.microsoft.com/office/drawing/2014/main" val="1496090259"/>
                    </a:ext>
                  </a:extLst>
                </a:gridCol>
                <a:gridCol w="2326229">
                  <a:extLst>
                    <a:ext uri="{9D8B030D-6E8A-4147-A177-3AD203B41FA5}">
                      <a16:colId xmlns:a16="http://schemas.microsoft.com/office/drawing/2014/main" val="1458027342"/>
                    </a:ext>
                  </a:extLst>
                </a:gridCol>
              </a:tblGrid>
              <a:tr h="506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2005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387101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Marlene Neuman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Georgia Bizzell-Jones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Michael J. </a:t>
                      </a:r>
                      <a:r>
                        <a:rPr lang="en-US" sz="1600" u="none" strike="noStrike" dirty="0" err="1">
                          <a:effectLst/>
                        </a:rPr>
                        <a:t>Cohns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Michael Jacobs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668900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Peggy Rommel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Marlene Brooks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Gloria Hanson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Gregory Olsen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365649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Lana Schwab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Caryn Evitts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Linda Johnson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Patricia </a:t>
                      </a:r>
                      <a:r>
                        <a:rPr lang="en-US" sz="1600" u="none" strike="noStrike" dirty="0" err="1">
                          <a:effectLst/>
                        </a:rPr>
                        <a:t>Piwowarcyk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414628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Peter (Flip) </a:t>
                      </a:r>
                      <a:r>
                        <a:rPr lang="en-US" sz="1600" u="none" strike="noStrike" dirty="0" err="1">
                          <a:effectLst/>
                        </a:rPr>
                        <a:t>Flaminio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Richard (Dick) Larsen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Linda Ryder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54853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James Gochis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Dee McHugh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Joseph </a:t>
                      </a:r>
                      <a:r>
                        <a:rPr lang="en-US" sz="1600" u="none" strike="noStrike" dirty="0" err="1">
                          <a:effectLst/>
                        </a:rPr>
                        <a:t>Pregrocki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443606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Orin Hapke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Rich Newland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Charles "Chuck" </a:t>
                      </a:r>
                      <a:r>
                        <a:rPr lang="en-US" sz="1600" u="none" strike="noStrike" dirty="0" err="1">
                          <a:effectLst/>
                        </a:rPr>
                        <a:t>Sosebee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461873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Merilee Miller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Ward Taylor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586103"/>
                  </a:ext>
                </a:extLst>
              </a:tr>
              <a:tr h="58871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Davey Rosen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3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8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Hall of Fame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5634D5-9AF6-4287-96FC-BB7DF98FA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87521"/>
              </p:ext>
            </p:extLst>
          </p:nvPr>
        </p:nvGraphicFramePr>
        <p:xfrm>
          <a:off x="914400" y="1770613"/>
          <a:ext cx="10647953" cy="4537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5730">
                  <a:extLst>
                    <a:ext uri="{9D8B030D-6E8A-4147-A177-3AD203B41FA5}">
                      <a16:colId xmlns:a16="http://schemas.microsoft.com/office/drawing/2014/main" val="3029184623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421879041"/>
                    </a:ext>
                  </a:extLst>
                </a:gridCol>
                <a:gridCol w="1853554">
                  <a:extLst>
                    <a:ext uri="{9D8B030D-6E8A-4147-A177-3AD203B41FA5}">
                      <a16:colId xmlns:a16="http://schemas.microsoft.com/office/drawing/2014/main" val="1296779866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1297264105"/>
                    </a:ext>
                  </a:extLst>
                </a:gridCol>
                <a:gridCol w="1769428">
                  <a:extLst>
                    <a:ext uri="{9D8B030D-6E8A-4147-A177-3AD203B41FA5}">
                      <a16:colId xmlns:a16="http://schemas.microsoft.com/office/drawing/2014/main" val="1859151392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1796593500"/>
                    </a:ext>
                  </a:extLst>
                </a:gridCol>
                <a:gridCol w="2150123">
                  <a:extLst>
                    <a:ext uri="{9D8B030D-6E8A-4147-A177-3AD203B41FA5}">
                      <a16:colId xmlns:a16="http://schemas.microsoft.com/office/drawing/2014/main" val="247603111"/>
                    </a:ext>
                  </a:extLst>
                </a:gridCol>
              </a:tblGrid>
              <a:tr h="40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2018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830329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Marv Anderson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Ken Barton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Wendy </a:t>
                      </a:r>
                      <a:r>
                        <a:rPr lang="en-US" sz="1800" u="none" strike="noStrike" dirty="0" err="1">
                          <a:effectLst/>
                        </a:rPr>
                        <a:t>Artman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Bob Anderson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313701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Dean </a:t>
                      </a:r>
                      <a:r>
                        <a:rPr lang="en-US" sz="1800" u="none" strike="noStrike" dirty="0" err="1">
                          <a:effectLst/>
                        </a:rPr>
                        <a:t>Bakkum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Angie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Cevallos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Larry </a:t>
                      </a:r>
                      <a:r>
                        <a:rPr lang="en-US" sz="1800" u="none" strike="noStrike" dirty="0" err="1">
                          <a:effectLst/>
                        </a:rPr>
                        <a:t>Claeys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Rich Blake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080911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Mary Barclay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Eifert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Jim Erickson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Rob Cunningham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14941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Kevin Bell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Cindy </a:t>
                      </a:r>
                      <a:r>
                        <a:rPr lang="en-US" sz="1800" u="none" strike="noStrike" dirty="0" err="1">
                          <a:effectLst/>
                        </a:rPr>
                        <a:t>Gerjol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Jodi Gross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David </a:t>
                      </a:r>
                      <a:r>
                        <a:rPr lang="en-US" sz="1800" u="none" strike="noStrike" dirty="0" err="1">
                          <a:effectLst/>
                        </a:rPr>
                        <a:t>Hallwas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529749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Nikki </a:t>
                      </a:r>
                      <a:r>
                        <a:rPr lang="en-US" sz="1800" u="none" strike="noStrike" dirty="0" err="1">
                          <a:effectLst/>
                        </a:rPr>
                        <a:t>Hallwas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Robin Stewart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Michael Hall MD.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Mike </a:t>
                      </a:r>
                      <a:r>
                        <a:rPr lang="en-US" sz="1800" u="none" strike="noStrike" dirty="0" err="1">
                          <a:effectLst/>
                        </a:rPr>
                        <a:t>Henninen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122641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Mike Steil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Sharon Jennings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Eli Johnson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019168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Pam </a:t>
                      </a:r>
                      <a:r>
                        <a:rPr lang="en-US" sz="1800" u="none" strike="noStrike" dirty="0" err="1">
                          <a:effectLst/>
                        </a:rPr>
                        <a:t>Klask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176103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Gabriel Rodriguez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181606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Jamie </a:t>
                      </a:r>
                      <a:r>
                        <a:rPr lang="en-US" sz="1800" u="none" strike="noStrike" dirty="0" err="1">
                          <a:effectLst/>
                        </a:rPr>
                        <a:t>Sensabaugh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566982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Jim </a:t>
                      </a:r>
                      <a:r>
                        <a:rPr lang="en-US" sz="1800" u="none" strike="noStrike" dirty="0" err="1">
                          <a:effectLst/>
                        </a:rPr>
                        <a:t>Stanczcak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692109"/>
                  </a:ext>
                </a:extLst>
              </a:tr>
              <a:tr h="3755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Roger Zuchowski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930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26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Hall of Fame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94E67-5841-4514-8719-672301DD8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24448"/>
              </p:ext>
            </p:extLst>
          </p:nvPr>
        </p:nvGraphicFramePr>
        <p:xfrm>
          <a:off x="3657599" y="1817226"/>
          <a:ext cx="4374668" cy="2780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4668">
                  <a:extLst>
                    <a:ext uri="{9D8B030D-6E8A-4147-A177-3AD203B41FA5}">
                      <a16:colId xmlns:a16="http://schemas.microsoft.com/office/drawing/2014/main" val="1378693179"/>
                    </a:ext>
                  </a:extLst>
                </a:gridCol>
              </a:tblGrid>
              <a:tr h="4252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710805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Brenda </a:t>
                      </a:r>
                      <a:r>
                        <a:rPr lang="en-US" sz="2000" u="none" strike="noStrike" dirty="0" err="1">
                          <a:effectLst/>
                        </a:rPr>
                        <a:t>Corenell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049482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Wayne Thoma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90992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Bob Romani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14825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Kirk </a:t>
                      </a:r>
                      <a:r>
                        <a:rPr lang="en-US" sz="2000" u="none" strike="noStrike" dirty="0" err="1">
                          <a:effectLst/>
                        </a:rPr>
                        <a:t>Reusch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486691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Hal Erickson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4566"/>
                  </a:ext>
                </a:extLst>
              </a:tr>
              <a:tr h="392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Wally </a:t>
                      </a:r>
                      <a:r>
                        <a:rPr lang="en-US" sz="2000" u="none" strike="noStrike" dirty="0" err="1">
                          <a:effectLst/>
                        </a:rPr>
                        <a:t>DeThorne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76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61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396</Words>
  <Application>Microsoft Office PowerPoint</Application>
  <PresentationFormat>Widescreen</PresentationFormat>
  <Paragraphs>174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glcusbc PC1</dc:creator>
  <cp:lastModifiedBy>glcusbc PC1</cp:lastModifiedBy>
  <cp:revision>11</cp:revision>
  <dcterms:created xsi:type="dcterms:W3CDTF">2021-07-15T23:48:49Z</dcterms:created>
  <dcterms:modified xsi:type="dcterms:W3CDTF">2021-07-26T02:56:27Z</dcterms:modified>
</cp:coreProperties>
</file>